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Lato" panose="020B0604020202020204" charset="0"/>
      <p:regular r:id="rId9"/>
      <p:bold r:id="rId10"/>
      <p:italic r:id="rId11"/>
      <p:boldItalic r:id="rId12"/>
    </p:embeddedFont>
    <p:embeddedFont>
      <p:font typeface="Raleway" panose="020B060402020202020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cad3b1d1f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cad3b1d1f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dcad3b1d1f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dcad3b1d1f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dcad3b1d1f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dcad3b1d1f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cad3b1d1f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cad3b1d1f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cad3b1d1f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dcad3b1d1f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7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812425" y="1545075"/>
            <a:ext cx="7522500" cy="7608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 cap="flat" cmpd="sng">
            <a:solidFill>
              <a:srgbClr val="6D6E7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ctrTitle"/>
          </p:nvPr>
        </p:nvSpPr>
        <p:spPr>
          <a:xfrm>
            <a:off x="1165050" y="1463375"/>
            <a:ext cx="6813900" cy="10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DSServices</a:t>
            </a:r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1093600" y="3172900"/>
            <a:ext cx="7324200" cy="11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Jose Alberola Torres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Aaron Gimenez Mendez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Darío Guerrero Montero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Pedro López Mellado</a:t>
            </a:r>
            <a:endParaRPr/>
          </a:p>
        </p:txBody>
      </p:sp>
      <p:pic>
        <p:nvPicPr>
          <p:cNvPr id="89" name="Google Shape;89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310795" y="1567676"/>
            <a:ext cx="481626" cy="715608"/>
          </a:xfrm>
          <a:prstGeom prst="flowChartTerminator">
            <a:avLst/>
          </a:prstGeom>
          <a:noFill/>
          <a:ln>
            <a:noFill/>
          </a:ln>
        </p:spPr>
      </p:pic>
      <p:pic>
        <p:nvPicPr>
          <p:cNvPr id="2" name="DIAPO1">
            <a:hlinkClick r:id="" action="ppaction://media"/>
            <a:extLst>
              <a:ext uri="{FF2B5EF4-FFF2-40B4-BE49-F238E27FC236}">
                <a16:creationId xmlns:a16="http://schemas.microsoft.com/office/drawing/2014/main" id="{B4EF8088-4B4C-4C43-9B6A-E8029FDBC2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91243" y="4148931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</a:t>
            </a:r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727650" y="2067275"/>
            <a:ext cx="7688700" cy="17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Este proyecto se basa en un sistema de contratación de servicios.</a:t>
            </a:r>
            <a:endParaRPr sz="1600"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Un usuario podrá publicar sus propios servicios y reservar otros. </a:t>
            </a:r>
            <a:endParaRPr sz="1600"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 sz="1600"/>
              <a:t>El público objetivo son principalmente los autónomos que podrán dar visibilidad a sus servicios.</a:t>
            </a:r>
            <a:endParaRPr/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2962" y="3057775"/>
            <a:ext cx="3058075" cy="193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DIAPO2">
            <a:hlinkClick r:id="" action="ppaction://media"/>
            <a:extLst>
              <a:ext uri="{FF2B5EF4-FFF2-40B4-BE49-F238E27FC236}">
                <a16:creationId xmlns:a16="http://schemas.microsoft.com/office/drawing/2014/main" id="{421FEEF1-BCED-458F-B307-1D500AB5C7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2667" y="4206081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Funcionalidades 1</a:t>
            </a:r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>
            <a:off x="727650" y="2048500"/>
            <a:ext cx="7688700" cy="13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No han habido cambios respecto a los mockups ni del diagrama de clases.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En la parte pública podemos encontrar un Home(vista principal) y el About Us(Información del proyecto y contacto).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Validación de campos en el registro y de los datos al realizar una compra.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Uso de la transacción en el borrado de una Categoría.</a:t>
            </a:r>
            <a:endParaRPr/>
          </a:p>
        </p:txBody>
      </p:sp>
      <p:pic>
        <p:nvPicPr>
          <p:cNvPr id="2" name="DIAPO3">
            <a:hlinkClick r:id="" action="ppaction://media"/>
            <a:extLst>
              <a:ext uri="{FF2B5EF4-FFF2-40B4-BE49-F238E27FC236}">
                <a16:creationId xmlns:a16="http://schemas.microsoft.com/office/drawing/2014/main" id="{971B4A68-3044-47F2-8DE2-3227C59057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2668" y="4141788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Funcionalidades 2</a:t>
            </a:r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7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Rol de cliente.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Publicación y reserva de servicios.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Aceptar o rechazar los pedidos de tu servicio.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Valorar y comentar sobre los servicios adquiridos que han sido aceptados.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Posibilidad de abrir disputas de los servicios adquiridos que han sido aceptados.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Rol de administrador.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Control total de la base de datos.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Hará de intermediario en las disputas.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Puede eliminar categorías, usuarios, servicios si se consideran maliciosos para la web.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4925" y="567975"/>
            <a:ext cx="2451800" cy="245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Diapo 4">
            <a:hlinkClick r:id="" action="ppaction://media"/>
            <a:extLst>
              <a:ext uri="{FF2B5EF4-FFF2-40B4-BE49-F238E27FC236}">
                <a16:creationId xmlns:a16="http://schemas.microsoft.com/office/drawing/2014/main" id="{D6BC0325-264D-4723-AC31-215F2B815A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0868" y="4138962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4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Metodología y aspectos a resaltar</a:t>
            </a: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Uso de planificación de proyectos de Github y de una reunión semanal para la división de las tareas.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Uso de Discord y Whatsapp como medio de comunicación entre los miembros del grupo.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Media de 30h. de trabajo entre los miembros del proyecto.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Cabe resaltar el uso de un estado (aceptado, rechazado y en proceso) en las compras y disputas y además, hay 2 vistas accesibles como Invitado ya que hemos juntado la información de proyecto y el contacto en una sola vista. </a:t>
            </a:r>
            <a:endParaRPr/>
          </a:p>
        </p:txBody>
      </p:sp>
      <p:pic>
        <p:nvPicPr>
          <p:cNvPr id="120" name="Google Shape;12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0896" y="3855850"/>
            <a:ext cx="995504" cy="113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49538" y="3855850"/>
            <a:ext cx="1044925" cy="107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76516" y="3796801"/>
            <a:ext cx="1135334" cy="113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Diapo 5">
            <a:hlinkClick r:id="" action="ppaction://media"/>
            <a:extLst>
              <a:ext uri="{FF2B5EF4-FFF2-40B4-BE49-F238E27FC236}">
                <a16:creationId xmlns:a16="http://schemas.microsoft.com/office/drawing/2014/main" id="{8E488246-7764-4A60-83E9-445A1BF534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50221" y="4321318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24879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Aspectos positivos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Casi todo lo necesario lo habíamos dado en clase.</a:t>
            </a: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3435825" y="2078875"/>
            <a:ext cx="23781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Aspectos negativos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Algunos problemas que no encontrábamos cómo solucionarlos.</a:t>
            </a:r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1"/>
          </p:nvPr>
        </p:nvSpPr>
        <p:spPr>
          <a:xfrm>
            <a:off x="6100025" y="2078875"/>
            <a:ext cx="23178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Lecciones aprendidas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Planificación de tareas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Trabajo en equipo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Uso de Bootstrap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Diseño de estilos Web</a:t>
            </a:r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35819" y="3326820"/>
            <a:ext cx="2487900" cy="1816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Daipo 6">
            <a:hlinkClick r:id="" action="ppaction://media"/>
            <a:extLst>
              <a:ext uri="{FF2B5EF4-FFF2-40B4-BE49-F238E27FC236}">
                <a16:creationId xmlns:a16="http://schemas.microsoft.com/office/drawing/2014/main" id="{822772EA-67EB-4A9A-9186-7C90958377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0993" y="4339975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1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331</Words>
  <Application>Microsoft Office PowerPoint</Application>
  <PresentationFormat>Presentación en pantalla (16:9)</PresentationFormat>
  <Paragraphs>39</Paragraphs>
  <Slides>6</Slides>
  <Notes>6</Notes>
  <HiddenSlides>0</HiddenSlides>
  <MMClips>6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Lato</vt:lpstr>
      <vt:lpstr>Raleway</vt:lpstr>
      <vt:lpstr>Streamline</vt:lpstr>
      <vt:lpstr>DSServices</vt:lpstr>
      <vt:lpstr>Objetivo</vt:lpstr>
      <vt:lpstr>Funcionalidades 1</vt:lpstr>
      <vt:lpstr>Funcionalidades 2</vt:lpstr>
      <vt:lpstr>Metodología y aspectos a resaltar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DSServices</dc:title>
  <cp:lastModifiedBy>dario guerrero montero</cp:lastModifiedBy>
  <cp:revision>1</cp:revision>
  <dcterms:modified xsi:type="dcterms:W3CDTF">2021-05-30T17:04:56Z</dcterms:modified>
</cp:coreProperties>
</file>